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DD234-4714-456A-AB35-154F38A01064}" type="datetimeFigureOut">
              <a:rPr lang="he-IL" smtClean="0"/>
              <a:t>א'/ניסן/תשפ"ה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E5AEF-F034-427E-88E6-F276FBFA217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01434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DD234-4714-456A-AB35-154F38A01064}" type="datetimeFigureOut">
              <a:rPr lang="he-IL" smtClean="0"/>
              <a:t>א'/ניסן/תשפ"ה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E5AEF-F034-427E-88E6-F276FBFA217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65245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DD234-4714-456A-AB35-154F38A01064}" type="datetimeFigureOut">
              <a:rPr lang="he-IL" smtClean="0"/>
              <a:t>א'/ניסן/תשפ"ה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E5AEF-F034-427E-88E6-F276FBFA217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92501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DD234-4714-456A-AB35-154F38A01064}" type="datetimeFigureOut">
              <a:rPr lang="he-IL" smtClean="0"/>
              <a:t>א'/ניסן/תשפ"ה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E5AEF-F034-427E-88E6-F276FBFA217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83445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DD234-4714-456A-AB35-154F38A01064}" type="datetimeFigureOut">
              <a:rPr lang="he-IL" smtClean="0"/>
              <a:t>א'/ניסן/תשפ"ה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E5AEF-F034-427E-88E6-F276FBFA217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28648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DD234-4714-456A-AB35-154F38A01064}" type="datetimeFigureOut">
              <a:rPr lang="he-IL" smtClean="0"/>
              <a:t>א'/ניסן/תשפ"ה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E5AEF-F034-427E-88E6-F276FBFA217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61965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DD234-4714-456A-AB35-154F38A01064}" type="datetimeFigureOut">
              <a:rPr lang="he-IL" smtClean="0"/>
              <a:t>א'/ניסן/תשפ"ה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E5AEF-F034-427E-88E6-F276FBFA217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5340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DD234-4714-456A-AB35-154F38A01064}" type="datetimeFigureOut">
              <a:rPr lang="he-IL" smtClean="0"/>
              <a:t>א'/ניסן/תשפ"ה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E5AEF-F034-427E-88E6-F276FBFA217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45526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DD234-4714-456A-AB35-154F38A01064}" type="datetimeFigureOut">
              <a:rPr lang="he-IL" smtClean="0"/>
              <a:t>א'/ניסן/תשפ"ה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E5AEF-F034-427E-88E6-F276FBFA217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0381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DD234-4714-456A-AB35-154F38A01064}" type="datetimeFigureOut">
              <a:rPr lang="he-IL" smtClean="0"/>
              <a:t>א'/ניסן/תשפ"ה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E5AEF-F034-427E-88E6-F276FBFA217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6445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DD234-4714-456A-AB35-154F38A01064}" type="datetimeFigureOut">
              <a:rPr lang="he-IL" smtClean="0"/>
              <a:t>א'/ניסן/תשפ"ה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E5AEF-F034-427E-88E6-F276FBFA217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67709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DD234-4714-456A-AB35-154F38A01064}" type="datetimeFigureOut">
              <a:rPr lang="he-IL" smtClean="0"/>
              <a:t>א'/ניסן/תשפ"ה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4E5AEF-F034-427E-88E6-F276FBFA217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595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5400" dirty="0" smtClean="0"/>
              <a:t>נאווה מקמל עתיר</a:t>
            </a:r>
            <a:endParaRPr lang="he-IL" sz="5400" dirty="0"/>
          </a:p>
        </p:txBody>
      </p:sp>
      <p:pic>
        <p:nvPicPr>
          <p:cNvPr id="4" name="מציין מיקום תוכן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90011" y="1905000"/>
            <a:ext cx="2865120" cy="4835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9374753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</Words>
  <Application>Microsoft Office PowerPoint</Application>
  <PresentationFormat>מסך רחב</PresentationFormat>
  <Paragraphs>1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ערכת נושא Office</vt:lpstr>
      <vt:lpstr>נאווה מקמל עתיר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User</dc:creator>
  <cp:lastModifiedBy>User</cp:lastModifiedBy>
  <cp:revision>2</cp:revision>
  <dcterms:created xsi:type="dcterms:W3CDTF">2025-03-30T08:27:23Z</dcterms:created>
  <dcterms:modified xsi:type="dcterms:W3CDTF">2025-03-30T08:32:59Z</dcterms:modified>
</cp:coreProperties>
</file>