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1434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52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9250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834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864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1965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340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552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381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44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67709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DD234-4714-456A-AB35-154F38A01064}" type="datetimeFigureOut">
              <a:rPr lang="he-IL" smtClean="0"/>
              <a:t>א'/ניסן/תשפ"ה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E5AEF-F034-427E-88E6-F276FBFA217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95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dirty="0" smtClean="0"/>
              <a:t>נאווה מקמל עתיר</a:t>
            </a:r>
            <a:endParaRPr lang="he-IL" sz="5400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0011" y="1905000"/>
            <a:ext cx="2865120" cy="483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37475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נאווה מקמל עתיר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2</cp:revision>
  <dcterms:created xsi:type="dcterms:W3CDTF">2025-03-30T08:27:23Z</dcterms:created>
  <dcterms:modified xsi:type="dcterms:W3CDTF">2025-03-30T08:32:59Z</dcterms:modified>
</cp:coreProperties>
</file>