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9F28B-63CD-437B-9CC5-79B5F531BC74}" type="datetimeFigureOut">
              <a:rPr lang="he-IL" smtClean="0"/>
              <a:t>א'/ניסן/תשפ"ה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39DD6-FBF4-494C-8D33-18DC9DF351C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1084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9F28B-63CD-437B-9CC5-79B5F531BC74}" type="datetimeFigureOut">
              <a:rPr lang="he-IL" smtClean="0"/>
              <a:t>א'/ניסן/תשפ"ה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39DD6-FBF4-494C-8D33-18DC9DF351C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203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9F28B-63CD-437B-9CC5-79B5F531BC74}" type="datetimeFigureOut">
              <a:rPr lang="he-IL" smtClean="0"/>
              <a:t>א'/ניסן/תשפ"ה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39DD6-FBF4-494C-8D33-18DC9DF351C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87041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9F28B-63CD-437B-9CC5-79B5F531BC74}" type="datetimeFigureOut">
              <a:rPr lang="he-IL" smtClean="0"/>
              <a:t>א'/ניסן/תשפ"ה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39DD6-FBF4-494C-8D33-18DC9DF351C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93301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9F28B-63CD-437B-9CC5-79B5F531BC74}" type="datetimeFigureOut">
              <a:rPr lang="he-IL" smtClean="0"/>
              <a:t>א'/ניסן/תשפ"ה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39DD6-FBF4-494C-8D33-18DC9DF351C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2962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9F28B-63CD-437B-9CC5-79B5F531BC74}" type="datetimeFigureOut">
              <a:rPr lang="he-IL" smtClean="0"/>
              <a:t>א'/ניסן/תשפ"ה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39DD6-FBF4-494C-8D33-18DC9DF351C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5655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9F28B-63CD-437B-9CC5-79B5F531BC74}" type="datetimeFigureOut">
              <a:rPr lang="he-IL" smtClean="0"/>
              <a:t>א'/ניסן/תשפ"ה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39DD6-FBF4-494C-8D33-18DC9DF351C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5361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9F28B-63CD-437B-9CC5-79B5F531BC74}" type="datetimeFigureOut">
              <a:rPr lang="he-IL" smtClean="0"/>
              <a:t>א'/ניסן/תשפ"ה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39DD6-FBF4-494C-8D33-18DC9DF351C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74762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9F28B-63CD-437B-9CC5-79B5F531BC74}" type="datetimeFigureOut">
              <a:rPr lang="he-IL" smtClean="0"/>
              <a:t>א'/ניסן/תשפ"ה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39DD6-FBF4-494C-8D33-18DC9DF351C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450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9F28B-63CD-437B-9CC5-79B5F531BC74}" type="datetimeFigureOut">
              <a:rPr lang="he-IL" smtClean="0"/>
              <a:t>א'/ניסן/תשפ"ה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39DD6-FBF4-494C-8D33-18DC9DF351C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37675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9F28B-63CD-437B-9CC5-79B5F531BC74}" type="datetimeFigureOut">
              <a:rPr lang="he-IL" smtClean="0"/>
              <a:t>א'/ניסן/תשפ"ה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39DD6-FBF4-494C-8D33-18DC9DF351C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9679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9F28B-63CD-437B-9CC5-79B5F531BC74}" type="datetimeFigureOut">
              <a:rPr lang="he-IL" smtClean="0"/>
              <a:t>א'/ניסן/תשפ"ה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39DD6-FBF4-494C-8D33-18DC9DF351C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18660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e-IL" sz="4400" dirty="0" smtClean="0"/>
              <a:t>עידוד קריאה – מפגש עם סופרות : </a:t>
            </a:r>
            <a:br>
              <a:rPr lang="he-IL" sz="4400" dirty="0" smtClean="0"/>
            </a:br>
            <a:r>
              <a:rPr lang="he-IL" sz="4400" dirty="0" smtClean="0"/>
              <a:t>תמר </a:t>
            </a:r>
            <a:r>
              <a:rPr lang="he-IL" sz="4400" dirty="0" err="1" smtClean="0"/>
              <a:t>ורטה</a:t>
            </a:r>
            <a:r>
              <a:rPr lang="he-IL" sz="4400" dirty="0" smtClean="0"/>
              <a:t> זהבי</a:t>
            </a:r>
            <a:endParaRPr lang="he-IL" sz="4400" dirty="0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98126" y="2133600"/>
            <a:ext cx="3510543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24049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מסך רחב</PresentationFormat>
  <Paragraphs>1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ערכת נושא Office</vt:lpstr>
      <vt:lpstr>עידוד קריאה – מפגש עם סופרות :  תמר ורטה זהבי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User</dc:creator>
  <cp:lastModifiedBy>User</cp:lastModifiedBy>
  <cp:revision>2</cp:revision>
  <dcterms:created xsi:type="dcterms:W3CDTF">2025-03-30T08:26:15Z</dcterms:created>
  <dcterms:modified xsi:type="dcterms:W3CDTF">2025-03-30T08:32:32Z</dcterms:modified>
</cp:coreProperties>
</file>