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9F28B-63CD-437B-9CC5-79B5F531BC74}" type="datetimeFigureOut">
              <a:rPr lang="he-IL" smtClean="0"/>
              <a:t>א'/ניסן/תשפ"ה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39DD6-FBF4-494C-8D33-18DC9DF351C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1084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9F28B-63CD-437B-9CC5-79B5F531BC74}" type="datetimeFigureOut">
              <a:rPr lang="he-IL" smtClean="0"/>
              <a:t>א'/ניסן/תשפ"ה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39DD6-FBF4-494C-8D33-18DC9DF351C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2203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9F28B-63CD-437B-9CC5-79B5F531BC74}" type="datetimeFigureOut">
              <a:rPr lang="he-IL" smtClean="0"/>
              <a:t>א'/ניסן/תשפ"ה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39DD6-FBF4-494C-8D33-18DC9DF351C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87041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9F28B-63CD-437B-9CC5-79B5F531BC74}" type="datetimeFigureOut">
              <a:rPr lang="he-IL" smtClean="0"/>
              <a:t>א'/ניסן/תשפ"ה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39DD6-FBF4-494C-8D33-18DC9DF351C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93301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9F28B-63CD-437B-9CC5-79B5F531BC74}" type="datetimeFigureOut">
              <a:rPr lang="he-IL" smtClean="0"/>
              <a:t>א'/ניסן/תשפ"ה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39DD6-FBF4-494C-8D33-18DC9DF351C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52962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9F28B-63CD-437B-9CC5-79B5F531BC74}" type="datetimeFigureOut">
              <a:rPr lang="he-IL" smtClean="0"/>
              <a:t>א'/ניסן/תשפ"ה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39DD6-FBF4-494C-8D33-18DC9DF351C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25655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9F28B-63CD-437B-9CC5-79B5F531BC74}" type="datetimeFigureOut">
              <a:rPr lang="he-IL" smtClean="0"/>
              <a:t>א'/ניסן/תשפ"ה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39DD6-FBF4-494C-8D33-18DC9DF351C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5361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9F28B-63CD-437B-9CC5-79B5F531BC74}" type="datetimeFigureOut">
              <a:rPr lang="he-IL" smtClean="0"/>
              <a:t>א'/ניסן/תשפ"ה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39DD6-FBF4-494C-8D33-18DC9DF351C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74762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9F28B-63CD-437B-9CC5-79B5F531BC74}" type="datetimeFigureOut">
              <a:rPr lang="he-IL" smtClean="0"/>
              <a:t>א'/ניסן/תשפ"ה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39DD6-FBF4-494C-8D33-18DC9DF351C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74508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9F28B-63CD-437B-9CC5-79B5F531BC74}" type="datetimeFigureOut">
              <a:rPr lang="he-IL" smtClean="0"/>
              <a:t>א'/ניסן/תשפ"ה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39DD6-FBF4-494C-8D33-18DC9DF351C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376758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9F28B-63CD-437B-9CC5-79B5F531BC74}" type="datetimeFigureOut">
              <a:rPr lang="he-IL" smtClean="0"/>
              <a:t>א'/ניסן/תשפ"ה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39DD6-FBF4-494C-8D33-18DC9DF351C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9679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89F28B-63CD-437B-9CC5-79B5F531BC74}" type="datetimeFigureOut">
              <a:rPr lang="he-IL" smtClean="0"/>
              <a:t>א'/ניסן/תשפ"ה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439DD6-FBF4-494C-8D33-18DC9DF351C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18660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he-IL" sz="4400" dirty="0" smtClean="0"/>
              <a:t>עידוד קריאה – מפגש עם סופרות : </a:t>
            </a:r>
            <a:br>
              <a:rPr lang="he-IL" sz="4400" dirty="0" smtClean="0"/>
            </a:br>
            <a:r>
              <a:rPr lang="he-IL" sz="4400" dirty="0" smtClean="0"/>
              <a:t>תמר </a:t>
            </a:r>
            <a:r>
              <a:rPr lang="he-IL" sz="4400" dirty="0" err="1" smtClean="0"/>
              <a:t>ורטה</a:t>
            </a:r>
            <a:r>
              <a:rPr lang="he-IL" sz="4400" dirty="0" smtClean="0"/>
              <a:t> זהבי</a:t>
            </a:r>
            <a:endParaRPr lang="he-IL" sz="4400" dirty="0"/>
          </a:p>
        </p:txBody>
      </p:sp>
      <p:pic>
        <p:nvPicPr>
          <p:cNvPr id="4" name="מציין מיקום תוכן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98126" y="2133600"/>
            <a:ext cx="3510543" cy="472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3240491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</Words>
  <Application>Microsoft Office PowerPoint</Application>
  <PresentationFormat>מסך רחב</PresentationFormat>
  <Paragraphs>1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ערכת נושא Office</vt:lpstr>
      <vt:lpstr>עידוד קריאה – מפגש עם סופרות :  תמר ורטה זהבי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User</dc:creator>
  <cp:lastModifiedBy>User</cp:lastModifiedBy>
  <cp:revision>2</cp:revision>
  <dcterms:created xsi:type="dcterms:W3CDTF">2025-03-30T08:26:15Z</dcterms:created>
  <dcterms:modified xsi:type="dcterms:W3CDTF">2025-03-30T08:32:32Z</dcterms:modified>
</cp:coreProperties>
</file>